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4" autoAdjust="0"/>
    <p:restoredTop sz="94660"/>
  </p:normalViewPr>
  <p:slideViewPr>
    <p:cSldViewPr>
      <p:cViewPr varScale="1">
        <p:scale>
          <a:sx n="39" d="100"/>
          <a:sy n="39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UZMANLAR </a:t>
            </a:r>
            <a:r>
              <a:rPr lang="tr-TR" dirty="0" smtClean="0"/>
              <a:t>YUVA </a:t>
            </a:r>
            <a:br>
              <a:rPr lang="tr-TR" dirty="0" smtClean="0"/>
            </a:br>
            <a:r>
              <a:rPr lang="tr-TR" dirty="0" smtClean="0"/>
              <a:t>AİLE EĞİTİMİ 2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DAVRANIŞ </a:t>
            </a:r>
            <a:r>
              <a:rPr lang="tr-TR" dirty="0" smtClean="0">
                <a:solidFill>
                  <a:srgbClr val="FF0000"/>
                </a:solidFill>
              </a:rPr>
              <a:t>DEĞİŞTİRME 1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821" y="548680"/>
            <a:ext cx="32131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108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692696"/>
            <a:ext cx="4546848" cy="543346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.</a:t>
            </a:r>
            <a:r>
              <a:rPr lang="en-US" dirty="0" smtClean="0"/>
              <a:t>  </a:t>
            </a:r>
            <a:r>
              <a:rPr lang="en-US" dirty="0" err="1" smtClean="0"/>
              <a:t>Çocuğunuz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davrandığı</a:t>
            </a:r>
            <a:r>
              <a:rPr lang="en-US" dirty="0" smtClean="0"/>
              <a:t> </a:t>
            </a:r>
            <a:r>
              <a:rPr lang="en-US" dirty="0" err="1" smtClean="0"/>
              <a:t>noktalarda</a:t>
            </a:r>
            <a:r>
              <a:rPr lang="en-US" dirty="0" smtClean="0"/>
              <a:t> </a:t>
            </a: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takdir</a:t>
            </a:r>
            <a:r>
              <a:rPr lang="en-US" dirty="0" smtClean="0"/>
              <a:t> </a:t>
            </a:r>
            <a:r>
              <a:rPr lang="en-US" dirty="0" err="1" smtClean="0"/>
              <a:t>edin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o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yerleşmesini</a:t>
            </a:r>
            <a:r>
              <a:rPr lang="en-US" dirty="0" smtClean="0"/>
              <a:t> </a:t>
            </a:r>
            <a:r>
              <a:rPr lang="en-US" dirty="0" err="1" smtClean="0"/>
              <a:t>kolaylaştırır</a:t>
            </a:r>
            <a:r>
              <a:rPr lang="en-US" dirty="0" smtClean="0"/>
              <a:t>. </a:t>
            </a:r>
            <a:r>
              <a:rPr lang="en-US" dirty="0" err="1" smtClean="0"/>
              <a:t>Fakat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“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dinleme”sini</a:t>
            </a:r>
            <a:r>
              <a:rPr lang="en-US" dirty="0" smtClean="0"/>
              <a:t> </a:t>
            </a:r>
            <a:r>
              <a:rPr lang="en-US" dirty="0" err="1" smtClean="0"/>
              <a:t>övmenin</a:t>
            </a:r>
            <a:r>
              <a:rPr lang="en-US" dirty="0" smtClean="0"/>
              <a:t>, </a:t>
            </a:r>
            <a:r>
              <a:rPr lang="en-US" dirty="0" err="1" smtClean="0"/>
              <a:t>çocuğu</a:t>
            </a:r>
            <a:r>
              <a:rPr lang="en-US" dirty="0" smtClean="0"/>
              <a:t> </a:t>
            </a:r>
            <a:r>
              <a:rPr lang="en-US" dirty="0" err="1" smtClean="0"/>
              <a:t>itaate</a:t>
            </a:r>
            <a:r>
              <a:rPr lang="en-US" dirty="0" smtClean="0"/>
              <a:t> </a:t>
            </a:r>
            <a:r>
              <a:rPr lang="en-US" dirty="0" err="1" smtClean="0"/>
              <a:t>teşvik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tehlikesi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bizim</a:t>
            </a:r>
            <a:r>
              <a:rPr lang="en-US" dirty="0" smtClean="0"/>
              <a:t> </a:t>
            </a:r>
            <a:r>
              <a:rPr lang="en-US" dirty="0" err="1" smtClean="0"/>
              <a:t>amacımız</a:t>
            </a:r>
            <a:r>
              <a:rPr lang="en-US" dirty="0" smtClean="0"/>
              <a:t> </a:t>
            </a:r>
            <a:r>
              <a:rPr lang="en-US" dirty="0" err="1" smtClean="0"/>
              <a:t>kayıtsız</a:t>
            </a:r>
            <a:r>
              <a:rPr lang="en-US" dirty="0" smtClean="0"/>
              <a:t> </a:t>
            </a:r>
            <a:r>
              <a:rPr lang="en-US" dirty="0" err="1" smtClean="0"/>
              <a:t>şartsız</a:t>
            </a:r>
            <a:r>
              <a:rPr lang="en-US" dirty="0" smtClean="0"/>
              <a:t>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itaat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yetiştirmek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Bu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vurgulanması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, “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dinlemesi</a:t>
            </a:r>
            <a:r>
              <a:rPr lang="en-US" dirty="0" smtClean="0"/>
              <a:t>”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anne</a:t>
            </a:r>
            <a:r>
              <a:rPr lang="en-US" dirty="0" smtClean="0"/>
              <a:t> </a:t>
            </a:r>
            <a:r>
              <a:rPr lang="en-US" dirty="0" err="1" smtClean="0"/>
              <a:t>babasına</a:t>
            </a:r>
            <a:r>
              <a:rPr lang="en-US" dirty="0" smtClean="0"/>
              <a:t> “</a:t>
            </a:r>
            <a:r>
              <a:rPr lang="en-US" dirty="0" err="1" smtClean="0"/>
              <a:t>itaat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” </a:t>
            </a:r>
            <a:r>
              <a:rPr lang="en-US" dirty="0" err="1" smtClean="0"/>
              <a:t>değil</a:t>
            </a:r>
            <a:r>
              <a:rPr lang="en-US" dirty="0" smtClean="0"/>
              <a:t>; </a:t>
            </a:r>
            <a:r>
              <a:rPr lang="en-US" dirty="0" err="1" smtClean="0"/>
              <a:t>başkaları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iyiliği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istenir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kazanıp</a:t>
            </a:r>
            <a:r>
              <a:rPr lang="en-US" dirty="0" smtClean="0"/>
              <a:t>, </a:t>
            </a:r>
            <a:r>
              <a:rPr lang="en-US" dirty="0" err="1" smtClean="0"/>
              <a:t>kendisi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başkalarına</a:t>
            </a:r>
            <a:r>
              <a:rPr lang="en-US" dirty="0" smtClean="0"/>
              <a:t> </a:t>
            </a:r>
            <a:r>
              <a:rPr lang="en-US" dirty="0" err="1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verebilecek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bırakmasıdır</a:t>
            </a:r>
            <a:r>
              <a:rPr lang="en-US" dirty="0" smtClean="0"/>
              <a:t>. </a:t>
            </a:r>
            <a:endParaRPr lang="tr-TR" dirty="0"/>
          </a:p>
        </p:txBody>
      </p:sp>
      <p:pic>
        <p:nvPicPr>
          <p:cNvPr id="7" name="6 İçerik Yer Tutucusu" descr="iki kulaklı kız.pn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348880"/>
            <a:ext cx="2959596" cy="288032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istenmeyen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başkalarına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kendine</a:t>
            </a:r>
            <a:r>
              <a:rPr lang="en-US" dirty="0" smtClean="0"/>
              <a:t> </a:t>
            </a:r>
            <a:r>
              <a:rPr lang="en-US" dirty="0" err="1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boyuta</a:t>
            </a:r>
            <a:r>
              <a:rPr lang="en-US" dirty="0" smtClean="0"/>
              <a:t> </a:t>
            </a:r>
            <a:r>
              <a:rPr lang="en-US" dirty="0" err="1" smtClean="0"/>
              <a:t>ulaştığında</a:t>
            </a:r>
            <a:r>
              <a:rPr lang="en-US" dirty="0" smtClean="0"/>
              <a:t> “</a:t>
            </a:r>
            <a:r>
              <a:rPr lang="en-US" dirty="0" err="1" smtClean="0"/>
              <a:t>mola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” </a:t>
            </a:r>
            <a:r>
              <a:rPr lang="en-US" dirty="0" err="1" smtClean="0"/>
              <a:t>kullanılabilir</a:t>
            </a:r>
            <a:r>
              <a:rPr lang="en-US" dirty="0" smtClean="0"/>
              <a:t>. </a:t>
            </a:r>
            <a:r>
              <a:rPr lang="en-US" dirty="0" err="1" smtClean="0"/>
              <a:t>Mola</a:t>
            </a:r>
            <a:r>
              <a:rPr lang="en-US" dirty="0" smtClean="0"/>
              <a:t> </a:t>
            </a:r>
            <a:r>
              <a:rPr lang="en-US" dirty="0" err="1" smtClean="0"/>
              <a:t>yönteminin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çocuğu</a:t>
            </a:r>
            <a:r>
              <a:rPr lang="en-US" dirty="0" smtClean="0"/>
              <a:t> </a:t>
            </a:r>
            <a:r>
              <a:rPr lang="en-US" dirty="0" err="1" smtClean="0"/>
              <a:t>pekiştireçlerden</a:t>
            </a:r>
            <a:r>
              <a:rPr lang="en-US" dirty="0" smtClean="0"/>
              <a:t> </a:t>
            </a:r>
            <a:r>
              <a:rPr lang="en-US" dirty="0" err="1" smtClean="0"/>
              <a:t>soyutlamak</a:t>
            </a:r>
            <a:r>
              <a:rPr lang="en-US" dirty="0" smtClean="0"/>
              <a:t> , </a:t>
            </a:r>
            <a:r>
              <a:rPr lang="en-US" dirty="0" err="1" smtClean="0"/>
              <a:t>çoğunlukla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oyundan</a:t>
            </a:r>
            <a:r>
              <a:rPr lang="en-US" dirty="0" smtClean="0"/>
              <a:t> </a:t>
            </a:r>
            <a:r>
              <a:rPr lang="en-US" dirty="0" err="1" smtClean="0"/>
              <a:t>alıkoymaktır</a:t>
            </a:r>
            <a:r>
              <a:rPr lang="en-US" dirty="0" smtClean="0"/>
              <a:t>. Bu </a:t>
            </a:r>
            <a:r>
              <a:rPr lang="en-US" dirty="0" err="1" smtClean="0"/>
              <a:t>zamanı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sıkılarak</a:t>
            </a:r>
            <a:r>
              <a:rPr lang="en-US" dirty="0" smtClean="0"/>
              <a:t> </a:t>
            </a:r>
            <a:r>
              <a:rPr lang="en-US" dirty="0" err="1" smtClean="0"/>
              <a:t>geçirmesi</a:t>
            </a:r>
            <a:r>
              <a:rPr lang="en-US" dirty="0" smtClean="0"/>
              <a:t> </a:t>
            </a:r>
            <a:r>
              <a:rPr lang="en-US" dirty="0" err="1" smtClean="0"/>
              <a:t>hedeflenir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BANU ŞENGÖZ </a:t>
            </a:r>
            <a:br>
              <a:rPr lang="tr-TR" dirty="0" smtClean="0"/>
            </a:br>
            <a:r>
              <a:rPr lang="tr-TR" dirty="0" smtClean="0"/>
              <a:t>Çocuk Gelişimi </a:t>
            </a:r>
            <a:r>
              <a:rPr lang="tr-TR" dirty="0" err="1" smtClean="0"/>
              <a:t>Uzm</a:t>
            </a:r>
            <a:r>
              <a:rPr lang="tr-TR" dirty="0" smtClean="0"/>
              <a:t> .Aile danışmanı</a:t>
            </a:r>
            <a:endParaRPr lang="tr-TR" dirty="0"/>
          </a:p>
        </p:txBody>
      </p:sp>
      <p:pic>
        <p:nvPicPr>
          <p:cNvPr id="4" name="3 İçerik Yer Tutucusu" descr="Uzma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8916" y="1600200"/>
            <a:ext cx="6066168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DİNLEMİYORUM</a:t>
            </a:r>
            <a:endParaRPr lang="tr-TR" dirty="0"/>
          </a:p>
        </p:txBody>
      </p:sp>
      <p:pic>
        <p:nvPicPr>
          <p:cNvPr id="4" name="3 İçerik Yer Tutucusu" descr="yaramazcocu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BEN VARIM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  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yapabilip</a:t>
            </a:r>
            <a:r>
              <a:rPr lang="en-US" dirty="0" smtClean="0"/>
              <a:t> </a:t>
            </a:r>
            <a:r>
              <a:rPr lang="en-US" dirty="0" err="1" smtClean="0"/>
              <a:t>yapamadıklarını</a:t>
            </a:r>
            <a:r>
              <a:rPr lang="en-US" dirty="0" smtClean="0"/>
              <a:t> </a:t>
            </a:r>
            <a:r>
              <a:rPr lang="en-US" dirty="0" err="1" smtClean="0"/>
              <a:t>keşfetmesi</a:t>
            </a:r>
            <a:r>
              <a:rPr lang="en-US" dirty="0" smtClean="0"/>
              <a:t>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tanıması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isteklerini</a:t>
            </a:r>
            <a:r>
              <a:rPr lang="en-US" dirty="0" smtClean="0"/>
              <a:t> </a:t>
            </a:r>
            <a:r>
              <a:rPr lang="en-US" dirty="0" err="1" smtClean="0"/>
              <a:t>rahatça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koyabilmesi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Bu </a:t>
            </a:r>
            <a:r>
              <a:rPr lang="en-US" dirty="0" err="1" smtClean="0"/>
              <a:t>yönden</a:t>
            </a:r>
            <a:r>
              <a:rPr lang="en-US" dirty="0" smtClean="0"/>
              <a:t> </a:t>
            </a:r>
            <a:r>
              <a:rPr lang="en-US" dirty="0" err="1" smtClean="0"/>
              <a:t>anne-baba</a:t>
            </a:r>
            <a:r>
              <a:rPr lang="en-US" dirty="0" smtClean="0"/>
              <a:t>, </a:t>
            </a:r>
            <a:r>
              <a:rPr lang="en-US" dirty="0" err="1" smtClean="0"/>
              <a:t>çocuğunun</a:t>
            </a:r>
            <a:r>
              <a:rPr lang="en-US" dirty="0" smtClean="0"/>
              <a:t> </a:t>
            </a:r>
            <a:r>
              <a:rPr lang="en-US" dirty="0" err="1" smtClean="0"/>
              <a:t>özerkliğini</a:t>
            </a:r>
            <a:r>
              <a:rPr lang="en-US" dirty="0" smtClean="0"/>
              <a:t> </a:t>
            </a:r>
            <a:r>
              <a:rPr lang="en-US" dirty="0" err="1" smtClean="0"/>
              <a:t>desteklemelidir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Söz</a:t>
            </a:r>
            <a:r>
              <a:rPr lang="en-US" b="1" dirty="0" smtClean="0"/>
              <a:t> </a:t>
            </a:r>
            <a:r>
              <a:rPr lang="en-US" b="1" dirty="0" err="1" smtClean="0"/>
              <a:t>Dinlemeyen</a:t>
            </a:r>
            <a:r>
              <a:rPr lang="en-US" b="1" dirty="0" smtClean="0"/>
              <a:t> </a:t>
            </a:r>
            <a:r>
              <a:rPr lang="en-US" b="1" dirty="0" err="1" smtClean="0"/>
              <a:t>Çocuklar</a:t>
            </a:r>
            <a:r>
              <a:rPr lang="en-US" b="1" dirty="0" smtClean="0"/>
              <a:t> </a:t>
            </a:r>
            <a:r>
              <a:rPr lang="en-US" b="1" dirty="0" err="1" smtClean="0"/>
              <a:t>İçin</a:t>
            </a:r>
            <a:r>
              <a:rPr lang="en-US" b="1" dirty="0" smtClean="0"/>
              <a:t> Anne-</a:t>
            </a:r>
            <a:r>
              <a:rPr lang="en-US" b="1" dirty="0" err="1" smtClean="0"/>
              <a:t>Babalara</a:t>
            </a:r>
            <a:r>
              <a:rPr lang="en-US" b="1" dirty="0" smtClean="0"/>
              <a:t> </a:t>
            </a:r>
            <a:r>
              <a:rPr lang="en-US" b="1" dirty="0" err="1" smtClean="0"/>
              <a:t>Öneriler</a:t>
            </a:r>
            <a:r>
              <a:rPr lang="en-US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1.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dinlememe</a:t>
            </a:r>
            <a:r>
              <a:rPr lang="en-US" dirty="0" smtClean="0"/>
              <a:t> </a:t>
            </a:r>
            <a:r>
              <a:rPr lang="en-US" dirty="0" err="1" smtClean="0"/>
              <a:t>bazen</a:t>
            </a:r>
            <a:r>
              <a:rPr lang="en-US" dirty="0" smtClean="0"/>
              <a:t> “</a:t>
            </a:r>
            <a:r>
              <a:rPr lang="en-US" dirty="0" err="1" smtClean="0"/>
              <a:t>benimle</a:t>
            </a:r>
            <a:r>
              <a:rPr lang="en-US" dirty="0" smtClean="0"/>
              <a:t> </a:t>
            </a:r>
            <a:r>
              <a:rPr lang="en-US" dirty="0" err="1" smtClean="0"/>
              <a:t>ilgilen</a:t>
            </a:r>
            <a:r>
              <a:rPr lang="en-US" dirty="0" smtClean="0"/>
              <a:t>”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taşıyabilir</a:t>
            </a:r>
            <a:r>
              <a:rPr lang="en-US" dirty="0" smtClean="0"/>
              <a:t>.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görmemektense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görmeyi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b="1" dirty="0" smtClean="0"/>
              <a:t>2</a:t>
            </a:r>
            <a:r>
              <a:rPr lang="en-US" b="1" dirty="0" smtClean="0"/>
              <a:t>.</a:t>
            </a:r>
            <a:r>
              <a:rPr lang="en-US" dirty="0" smtClean="0"/>
              <a:t>  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çekmeyi</a:t>
            </a:r>
            <a:r>
              <a:rPr lang="en-US" dirty="0" smtClean="0"/>
              <a:t> </a:t>
            </a:r>
            <a:r>
              <a:rPr lang="en-US" dirty="0" err="1" smtClean="0"/>
              <a:t>kazanç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övülmeye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görmeye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ihtiyacı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.</a:t>
            </a:r>
            <a:r>
              <a:rPr lang="en-US" dirty="0" smtClean="0"/>
              <a:t>  </a:t>
            </a:r>
            <a:r>
              <a:rPr lang="en-US" dirty="0" err="1" smtClean="0"/>
              <a:t>Çocuğa</a:t>
            </a:r>
            <a:r>
              <a:rPr lang="en-US" dirty="0" smtClean="0"/>
              <a:t>, </a:t>
            </a:r>
            <a:r>
              <a:rPr lang="en-US" dirty="0" err="1" smtClean="0"/>
              <a:t>istenen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istenmeyen</a:t>
            </a:r>
            <a:r>
              <a:rPr lang="en-US" dirty="0" smtClean="0"/>
              <a:t> </a:t>
            </a:r>
            <a:r>
              <a:rPr lang="en-US" dirty="0" err="1" smtClean="0"/>
              <a:t>davranışların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açıklanmalıdır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. </a:t>
            </a:r>
            <a:r>
              <a:rPr lang="en-US" dirty="0" smtClean="0"/>
              <a:t>Kabul </a:t>
            </a:r>
            <a:r>
              <a:rPr lang="en-US" dirty="0" err="1" smtClean="0"/>
              <a:t>edilemez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, “her </a:t>
            </a:r>
            <a:r>
              <a:rPr lang="en-US" dirty="0" err="1" smtClean="0"/>
              <a:t>zaman</a:t>
            </a:r>
            <a:r>
              <a:rPr lang="en-US" dirty="0" smtClean="0"/>
              <a:t>”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edilemez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. </a:t>
            </a:r>
            <a:r>
              <a:rPr lang="en-US" dirty="0" smtClean="0"/>
              <a:t> Kabul </a:t>
            </a:r>
            <a:r>
              <a:rPr lang="en-US" dirty="0" err="1" smtClean="0"/>
              <a:t>edilemez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edilemez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yani</a:t>
            </a:r>
            <a:r>
              <a:rPr lang="en-US" dirty="0" smtClean="0"/>
              <a:t> o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,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anlatılmalıdır</a:t>
            </a:r>
            <a:r>
              <a:rPr lang="en-US" dirty="0" smtClean="0"/>
              <a:t>.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nedenlerini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anladıklarında</a:t>
            </a:r>
            <a:r>
              <a:rPr lang="en-US" dirty="0" smtClean="0"/>
              <a:t> </a:t>
            </a:r>
            <a:r>
              <a:rPr lang="en-US" dirty="0" err="1" smtClean="0"/>
              <a:t>kurallara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gösterirler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.</a:t>
            </a:r>
            <a:r>
              <a:rPr lang="en-US" dirty="0" smtClean="0"/>
              <a:t>  </a:t>
            </a:r>
            <a:r>
              <a:rPr lang="en-US" dirty="0" err="1" smtClean="0"/>
              <a:t>Kurallara</a:t>
            </a:r>
            <a:r>
              <a:rPr lang="en-US" dirty="0" smtClean="0"/>
              <a:t> </a:t>
            </a:r>
            <a:r>
              <a:rPr lang="en-US" dirty="0" err="1" smtClean="0"/>
              <a:t>uyulmaması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ne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sonuçlarla</a:t>
            </a:r>
            <a:r>
              <a:rPr lang="en-US" dirty="0" smtClean="0"/>
              <a:t> </a:t>
            </a:r>
            <a:r>
              <a:rPr lang="en-US" dirty="0" err="1" smtClean="0"/>
              <a:t>karşılaşacağı</a:t>
            </a:r>
            <a:r>
              <a:rPr lang="en-US" dirty="0" smtClean="0"/>
              <a:t> </a:t>
            </a:r>
            <a:r>
              <a:rPr lang="en-US" dirty="0" err="1" smtClean="0"/>
              <a:t>anne</a:t>
            </a:r>
            <a:r>
              <a:rPr lang="en-US" dirty="0" smtClean="0"/>
              <a:t> </a:t>
            </a:r>
            <a:r>
              <a:rPr lang="en-US" dirty="0" err="1" smtClean="0"/>
              <a:t>baba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belirlenmeli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bilgilendirilmelidir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koyma</a:t>
            </a:r>
            <a:r>
              <a:rPr lang="en-US" dirty="0" smtClean="0"/>
              <a:t> </a:t>
            </a:r>
            <a:r>
              <a:rPr lang="en-US" dirty="0" err="1" smtClean="0"/>
              <a:t>sürecine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olduklarında</a:t>
            </a:r>
            <a:r>
              <a:rPr lang="en-US" dirty="0" smtClean="0"/>
              <a:t>, </a:t>
            </a:r>
            <a:r>
              <a:rPr lang="en-US" dirty="0" err="1" smtClean="0"/>
              <a:t>kuralları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benimserler</a:t>
            </a:r>
            <a:r>
              <a:rPr lang="en-US" dirty="0" smtClean="0"/>
              <a:t>. </a:t>
            </a:r>
            <a:r>
              <a:rPr lang="en-US" dirty="0" err="1" smtClean="0"/>
              <a:t>Evdeki</a:t>
            </a:r>
            <a:r>
              <a:rPr lang="en-US" dirty="0" smtClean="0"/>
              <a:t> </a:t>
            </a:r>
            <a:r>
              <a:rPr lang="en-US" dirty="0" err="1" smtClean="0"/>
              <a:t>kuralların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 </a:t>
            </a:r>
            <a:r>
              <a:rPr lang="en-US" dirty="0" err="1" smtClean="0"/>
              <a:t>sürecine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edilerek</a:t>
            </a:r>
            <a:r>
              <a:rPr lang="en-US" dirty="0" smtClean="0"/>
              <a:t>, </a:t>
            </a:r>
            <a:r>
              <a:rPr lang="en-US" dirty="0" err="1" smtClean="0"/>
              <a:t>onların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görüş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önerileri</a:t>
            </a:r>
            <a:r>
              <a:rPr lang="en-US" dirty="0" smtClean="0"/>
              <a:t> </a:t>
            </a:r>
            <a:r>
              <a:rPr lang="en-US" dirty="0" err="1" smtClean="0"/>
              <a:t>alınırsa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kurallara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işbirlikçi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 smtClean="0"/>
              <a:t>sergileyecektir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Anne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baba</a:t>
            </a:r>
            <a:r>
              <a:rPr lang="en-US" dirty="0" smtClean="0"/>
              <a:t>, </a:t>
            </a:r>
            <a:r>
              <a:rPr lang="en-US" dirty="0" err="1" smtClean="0"/>
              <a:t>kurallar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model </a:t>
            </a:r>
            <a:r>
              <a:rPr lang="en-US" dirty="0" err="1" smtClean="0"/>
              <a:t>olmalıdır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Kabul </a:t>
            </a:r>
            <a:r>
              <a:rPr lang="en-US" dirty="0" err="1" smtClean="0"/>
              <a:t>edilmez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, </a:t>
            </a:r>
            <a:r>
              <a:rPr lang="en-US" dirty="0" err="1" smtClean="0"/>
              <a:t>alternatifler</a:t>
            </a:r>
            <a:r>
              <a:rPr lang="en-US" dirty="0" smtClean="0"/>
              <a:t> </a:t>
            </a:r>
            <a:r>
              <a:rPr lang="en-US" dirty="0" err="1" smtClean="0"/>
              <a:t>sunulması</a:t>
            </a:r>
            <a:r>
              <a:rPr lang="en-US" dirty="0" smtClean="0"/>
              <a:t>, </a:t>
            </a:r>
            <a:r>
              <a:rPr lang="en-US" dirty="0" err="1" smtClean="0"/>
              <a:t>istenmedik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geçebilecek</a:t>
            </a:r>
            <a:r>
              <a:rPr lang="en-US" dirty="0" smtClean="0"/>
              <a:t> </a:t>
            </a:r>
            <a:r>
              <a:rPr lang="en-US" dirty="0" err="1" smtClean="0"/>
              <a:t>istendik</a:t>
            </a:r>
            <a:r>
              <a:rPr lang="en-US" dirty="0" smtClean="0"/>
              <a:t> </a:t>
            </a:r>
            <a:r>
              <a:rPr lang="en-US" dirty="0" err="1" smtClean="0"/>
              <a:t>davranışların</a:t>
            </a:r>
            <a:r>
              <a:rPr lang="en-US" dirty="0" smtClean="0"/>
              <a:t> </a:t>
            </a:r>
            <a:r>
              <a:rPr lang="en-US" dirty="0" err="1" smtClean="0"/>
              <a:t>çocuğa</a:t>
            </a:r>
            <a:r>
              <a:rPr lang="en-US" dirty="0" smtClean="0"/>
              <a:t> </a:t>
            </a:r>
            <a:r>
              <a:rPr lang="en-US" dirty="0" err="1" smtClean="0"/>
              <a:t>öğretilmesi</a:t>
            </a:r>
            <a:r>
              <a:rPr lang="en-US" dirty="0" smtClean="0"/>
              <a:t> </a:t>
            </a:r>
            <a:r>
              <a:rPr lang="en-US" dirty="0" err="1" smtClean="0"/>
              <a:t>etkilidir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Çocuğa</a:t>
            </a:r>
            <a:r>
              <a:rPr lang="en-US" dirty="0" smtClean="0"/>
              <a:t> o an </a:t>
            </a:r>
            <a:r>
              <a:rPr lang="en-US" dirty="0" err="1" smtClean="0"/>
              <a:t>istediği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koşulların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açıklayabilir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alternatifler</a:t>
            </a:r>
            <a:r>
              <a:rPr lang="en-US" dirty="0" smtClean="0"/>
              <a:t> </a:t>
            </a:r>
            <a:r>
              <a:rPr lang="en-US" dirty="0" err="1" smtClean="0"/>
              <a:t>önerebiliriz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dinlemeyen</a:t>
            </a:r>
            <a:r>
              <a:rPr lang="en-US" dirty="0" smtClean="0"/>
              <a:t> </a:t>
            </a:r>
            <a:r>
              <a:rPr lang="en-US" dirty="0" err="1" smtClean="0"/>
              <a:t>yaşıtlarını</a:t>
            </a:r>
            <a:r>
              <a:rPr lang="en-US" dirty="0" smtClean="0"/>
              <a:t> model </a:t>
            </a:r>
            <a:r>
              <a:rPr lang="en-US" dirty="0" err="1" smtClean="0"/>
              <a:t>alabilirler</a:t>
            </a:r>
            <a:r>
              <a:rPr lang="en-US" dirty="0" smtClean="0"/>
              <a:t>.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olsa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davranışlar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çeker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arkadaşının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davranışı</a:t>
            </a:r>
            <a:r>
              <a:rPr lang="en-US" dirty="0" smtClean="0"/>
              <a:t> </a:t>
            </a:r>
            <a:r>
              <a:rPr lang="en-US" dirty="0" err="1" smtClean="0"/>
              <a:t>sonucunda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gördüğünü</a:t>
            </a:r>
            <a:r>
              <a:rPr lang="en-US" dirty="0" smtClean="0"/>
              <a:t> </a:t>
            </a:r>
            <a:r>
              <a:rPr lang="en-US" dirty="0" err="1" smtClean="0"/>
              <a:t>fark</a:t>
            </a:r>
            <a:r>
              <a:rPr lang="en-US" dirty="0" smtClean="0"/>
              <a:t> </a:t>
            </a:r>
            <a:r>
              <a:rPr lang="en-US" dirty="0" err="1" smtClean="0"/>
              <a:t>etmiştir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201</Words>
  <Application>Microsoft Office PowerPoint</Application>
  <PresentationFormat>Ekran Gösterisi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   UZMANLAR YUVA  AİLE EĞİTİMİ 2 </vt:lpstr>
      <vt:lpstr>DİNLEMİYORUM</vt:lpstr>
      <vt:lpstr>BEN VARIM </vt:lpstr>
      <vt:lpstr>Söz Dinlemeyen Çocuklar İçin Anne-Babalara Öneriler </vt:lpstr>
      <vt:lpstr>PowerPoint Sunusu</vt:lpstr>
      <vt:lpstr>PowerPoint Sunusu</vt:lpstr>
      <vt:lpstr>PowerPoint Sunusu</vt:lpstr>
      <vt:lpstr>Kabul edilmez davranış yerine çocuğa, alternatifler sunulması, istenmedik davranışın yerine geçebilecek istendik davranışların çocuğa öğretilmesi etkilidir</vt:lpstr>
      <vt:lpstr>PowerPoint Sunusu</vt:lpstr>
      <vt:lpstr>PowerPoint Sunusu</vt:lpstr>
      <vt:lpstr>PowerPoint Sunusu</vt:lpstr>
      <vt:lpstr>BANU ŞENGÖZ  Çocuk Gelişimi Uzm .Aile danışmanı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 VARIM </dc:title>
  <dc:creator>BANU</dc:creator>
  <cp:lastModifiedBy>User</cp:lastModifiedBy>
  <cp:revision>14</cp:revision>
  <dcterms:created xsi:type="dcterms:W3CDTF">2014-10-31T12:35:35Z</dcterms:created>
  <dcterms:modified xsi:type="dcterms:W3CDTF">2017-03-13T09:30:06Z</dcterms:modified>
</cp:coreProperties>
</file>